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2" r:id="rId2"/>
    <p:sldId id="259" r:id="rId3"/>
    <p:sldId id="283" r:id="rId4"/>
    <p:sldId id="280" r:id="rId5"/>
    <p:sldId id="284" r:id="rId6"/>
    <p:sldId id="285" r:id="rId7"/>
    <p:sldId id="264" r:id="rId8"/>
    <p:sldId id="286" r:id="rId9"/>
    <p:sldId id="287" r:id="rId10"/>
    <p:sldId id="288" r:id="rId11"/>
    <p:sldId id="289" r:id="rId12"/>
    <p:sldId id="290" r:id="rId13"/>
    <p:sldId id="263" r:id="rId14"/>
    <p:sldId id="281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450B3217-79F9-29BE-67B5-1CD0E6F73F83}" name="william" initials="william" userId="william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8B7"/>
    <a:srgbClr val="A09D79"/>
    <a:srgbClr val="AD5C4D"/>
    <a:srgbClr val="543E35"/>
    <a:srgbClr val="637700"/>
    <a:srgbClr val="FFF4ED"/>
    <a:srgbClr val="5E6A76"/>
    <a:srgbClr val="000000"/>
    <a:srgbClr val="F8F3F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3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93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6464FA25-6498-43B6-8466-FC1EA1826752}" type="datetime1">
              <a:rPr lang="zh-CN" altLang="en-US" smtClean="0"/>
              <a:t>2022/12/10</a:t>
            </a:fld>
            <a:endParaRPr 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49E357A0-8177-46BC-BFCE-19D99E3453CC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sv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E151670E-6080-4D54-8B29-F0690F3D31CC}" type="datetime1">
              <a:rPr lang="zh-CN" altLang="en-US" noProof="0" smtClean="0"/>
              <a:t>2022/12/10</a:t>
            </a:fld>
            <a:endParaRPr lang="zh-CN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7C366290-4595-5745-A50F-D5EC13BAC604}" type="slidenum">
              <a:rPr lang="zh-CN" noProof="0" smtClean="0"/>
              <a:t>‹#›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3054257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10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1823660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11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4231304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12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3913635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13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26237774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14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3485588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2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1814758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3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551951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4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4160139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5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1443440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6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1001743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7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250823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8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1253073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US" altLang="zh-CN" noProof="0" smtClean="0"/>
              <a:t>9</a:t>
            </a:fld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2736519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：形状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4" name="任意多边形：形状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lang="zh-CN" sz="60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zh-CN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/>
          </a:p>
        </p:txBody>
      </p:sp>
      <p:sp>
        <p:nvSpPr>
          <p:cNvPr id="23" name="任意多边形：形状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团队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：形状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5" name="标题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0" name="图片占位符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1" name="图片占位符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2" name="图片占位符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7" name="文本占位符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8" name="文本占位符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9" name="文本占位符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0" name="文本占位符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2" name="文本占位符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25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3" name="文本占位符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1976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4" name="文本占位符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0626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5" name="文本占位符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9277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" name="图片占位符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图片占位符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7" name="图片占位符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8" name="图片占位符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9" name="文本占位符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1" name="文本占位符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2" name="文本占位符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3" name="文本占位符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3325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4" name="文本占位符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41976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5" name="文本占位符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0626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6" name="文本占位符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99277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4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日程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：形状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5" name="任意多边形：形状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5" name="任意多边形：形状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1" name="任意多边形：形状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1" name="文本占位符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000" cap="all" baseline="0">
                <a:latin typeface="Microsoft YaHei UI" panose="020B0602020104020203" pitchFamily="34" charset="0"/>
                <a:ea typeface="Microsoft YaHei UI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/>
            </a:lvl2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000" cap="all" baseline="0">
                <a:latin typeface="Microsoft YaHei UI" panose="020B0602020104020203" pitchFamily="34" charset="0"/>
                <a:ea typeface="Microsoft YaHei UI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/>
            </a:lvl2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</p:txBody>
      </p:sp>
      <p:sp>
        <p:nvSpPr>
          <p:cNvPr id="30" name="文本占位符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000" cap="all" baseline="0">
                <a:latin typeface="Microsoft YaHei UI" panose="020B0602020104020203" pitchFamily="34" charset="0"/>
                <a:ea typeface="Microsoft YaHei UI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/>
            </a:lvl2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000" cap="all" baseline="0">
                <a:latin typeface="Microsoft YaHei UI" panose="020B0602020104020203" pitchFamily="34" charset="0"/>
                <a:ea typeface="Microsoft YaHei UI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/>
            </a:lvl2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</p:txBody>
      </p:sp>
      <p:sp>
        <p:nvSpPr>
          <p:cNvPr id="33" name="文本占位符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000" cap="all" baseline="0">
                <a:latin typeface="Microsoft YaHei UI" panose="020B0602020104020203" pitchFamily="34" charset="0"/>
                <a:ea typeface="Microsoft YaHei UI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/>
            </a:lvl2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</p:txBody>
      </p:sp>
      <p:sp>
        <p:nvSpPr>
          <p:cNvPr id="52" name="标题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：形状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zh-CN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zh-CN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zh-CN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30" name="任意多边形：形状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zh-CN" sz="2000" b="0" cap="all" baseline="0">
                <a:solidFill>
                  <a:schemeClr val="accent1"/>
                </a:solidFill>
                <a:latin typeface="Microsoft YaHei UI" panose="020B0602020104020203" pitchFamily="34" charset="0"/>
                <a:ea typeface="Microsoft YaHei UI"/>
              </a:defRPr>
            </a:lvl1pPr>
            <a:lvl2pPr marL="457200" indent="0">
              <a:buNone/>
              <a:defRPr lang="zh-CN" sz="2000" b="1"/>
            </a:lvl2pPr>
            <a:lvl3pPr marL="914400" indent="0">
              <a:buNone/>
              <a:defRPr lang="zh-CN" sz="1800" b="1"/>
            </a:lvl3pPr>
            <a:lvl4pPr marL="1371600" indent="0">
              <a:buNone/>
              <a:defRPr lang="zh-CN" sz="1600" b="1"/>
            </a:lvl4pPr>
            <a:lvl5pPr marL="1828800" indent="0">
              <a:buNone/>
              <a:defRPr lang="zh-CN" sz="1600" b="1"/>
            </a:lvl5pPr>
            <a:lvl6pPr marL="2286000" indent="0">
              <a:buNone/>
              <a:defRPr lang="zh-CN" sz="1600" b="1"/>
            </a:lvl6pPr>
            <a:lvl7pPr marL="2743200" indent="0">
              <a:buNone/>
              <a:defRPr lang="zh-CN" sz="1600" b="1"/>
            </a:lvl7pPr>
            <a:lvl8pPr marL="3200400" indent="0">
              <a:buNone/>
              <a:defRPr lang="zh-CN" sz="1600" b="1"/>
            </a:lvl8pPr>
            <a:lvl9pPr marL="3657600" indent="0">
              <a:buNone/>
              <a:defRPr lang="zh-CN"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zh-CN" sz="2000" b="0" cap="all" baseline="0">
                <a:solidFill>
                  <a:schemeClr val="accent1"/>
                </a:solidFill>
                <a:latin typeface="Microsoft YaHei UI" panose="020B0602020104020203" pitchFamily="34" charset="0"/>
                <a:ea typeface="Microsoft YaHei UI"/>
              </a:defRPr>
            </a:lvl1pPr>
            <a:lvl2pPr marL="457200" indent="0">
              <a:buNone/>
              <a:defRPr lang="zh-CN" sz="2000" b="1"/>
            </a:lvl2pPr>
            <a:lvl3pPr marL="914400" indent="0">
              <a:buNone/>
              <a:defRPr lang="zh-CN" sz="1800" b="1"/>
            </a:lvl3pPr>
            <a:lvl4pPr marL="1371600" indent="0">
              <a:buNone/>
              <a:defRPr lang="zh-CN" sz="1600" b="1"/>
            </a:lvl4pPr>
            <a:lvl5pPr marL="1828800" indent="0">
              <a:buNone/>
              <a:defRPr lang="zh-CN" sz="1600" b="1"/>
            </a:lvl5pPr>
            <a:lvl6pPr marL="2286000" indent="0">
              <a:buNone/>
              <a:defRPr lang="zh-CN" sz="1600" b="1"/>
            </a:lvl6pPr>
            <a:lvl7pPr marL="2743200" indent="0">
              <a:buNone/>
              <a:defRPr lang="zh-CN" sz="1600" b="1"/>
            </a:lvl7pPr>
            <a:lvl8pPr marL="3200400" indent="0">
              <a:buNone/>
              <a:defRPr lang="zh-CN" sz="1600" b="1"/>
            </a:lvl8pPr>
            <a:lvl9pPr marL="3657600" indent="0">
              <a:buNone/>
              <a:defRPr lang="zh-CN"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zh-CN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zh-CN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zh-CN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三列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：形状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zh-CN" sz="2000" b="0" cap="all" baseline="0">
                <a:solidFill>
                  <a:schemeClr val="accent1"/>
                </a:solidFill>
                <a:latin typeface="Microsoft YaHei UI" panose="020B0602020104020203" pitchFamily="34" charset="0"/>
                <a:ea typeface="Microsoft YaHei UI"/>
              </a:defRPr>
            </a:lvl1pPr>
            <a:lvl2pPr marL="457200" indent="0">
              <a:buNone/>
              <a:defRPr lang="zh-CN" sz="2000" b="1"/>
            </a:lvl2pPr>
            <a:lvl3pPr marL="914400" indent="0">
              <a:buNone/>
              <a:defRPr lang="zh-CN" sz="1800" b="1"/>
            </a:lvl3pPr>
            <a:lvl4pPr marL="1371600" indent="0">
              <a:buNone/>
              <a:defRPr lang="zh-CN" sz="1600" b="1"/>
            </a:lvl4pPr>
            <a:lvl5pPr marL="1828800" indent="0">
              <a:buNone/>
              <a:defRPr lang="zh-CN" sz="1600" b="1"/>
            </a:lvl5pPr>
            <a:lvl6pPr marL="2286000" indent="0">
              <a:buNone/>
              <a:defRPr lang="zh-CN" sz="1600" b="1"/>
            </a:lvl6pPr>
            <a:lvl7pPr marL="2743200" indent="0">
              <a:buNone/>
              <a:defRPr lang="zh-CN" sz="1600" b="1"/>
            </a:lvl7pPr>
            <a:lvl8pPr marL="3200400" indent="0">
              <a:buNone/>
              <a:defRPr lang="zh-CN" sz="1600" b="1"/>
            </a:lvl8pPr>
            <a:lvl9pPr marL="3657600" indent="0">
              <a:buNone/>
              <a:defRPr lang="zh-CN"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zh-CN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zh-CN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zh-CN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zh-CN" sz="2000" b="0" cap="all" baseline="0">
                <a:solidFill>
                  <a:schemeClr val="accent1"/>
                </a:solidFill>
                <a:latin typeface="Microsoft YaHei UI" panose="020B0602020104020203" pitchFamily="34" charset="0"/>
                <a:ea typeface="Microsoft YaHei UI"/>
              </a:defRPr>
            </a:lvl1pPr>
            <a:lvl2pPr marL="457200" indent="0">
              <a:buNone/>
              <a:defRPr lang="zh-CN" sz="2000" b="1"/>
            </a:lvl2pPr>
            <a:lvl3pPr marL="914400" indent="0">
              <a:buNone/>
              <a:defRPr lang="zh-CN" sz="1800" b="1"/>
            </a:lvl3pPr>
            <a:lvl4pPr marL="1371600" indent="0">
              <a:buNone/>
              <a:defRPr lang="zh-CN" sz="1600" b="1"/>
            </a:lvl4pPr>
            <a:lvl5pPr marL="1828800" indent="0">
              <a:buNone/>
              <a:defRPr lang="zh-CN" sz="1600" b="1"/>
            </a:lvl5pPr>
            <a:lvl6pPr marL="2286000" indent="0">
              <a:buNone/>
              <a:defRPr lang="zh-CN" sz="1600" b="1"/>
            </a:lvl6pPr>
            <a:lvl7pPr marL="2743200" indent="0">
              <a:buNone/>
              <a:defRPr lang="zh-CN" sz="1600" b="1"/>
            </a:lvl7pPr>
            <a:lvl8pPr marL="3200400" indent="0">
              <a:buNone/>
              <a:defRPr lang="zh-CN" sz="1600" b="1"/>
            </a:lvl8pPr>
            <a:lvl9pPr marL="3657600" indent="0">
              <a:buNone/>
              <a:defRPr lang="zh-CN"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zh-CN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zh-CN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zh-CN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30" name="文本占位符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zh-CN" sz="2000" b="0" cap="all" baseline="0">
                <a:solidFill>
                  <a:schemeClr val="accent1"/>
                </a:solidFill>
                <a:latin typeface="Microsoft YaHei UI" panose="020B0602020104020203" pitchFamily="34" charset="0"/>
                <a:ea typeface="Microsoft YaHei UI"/>
              </a:defRPr>
            </a:lvl1pPr>
            <a:lvl2pPr marL="457200" indent="0">
              <a:buNone/>
              <a:defRPr lang="zh-CN" sz="2000" b="1"/>
            </a:lvl2pPr>
            <a:lvl3pPr marL="914400" indent="0">
              <a:buNone/>
              <a:defRPr lang="zh-CN" sz="1800" b="1"/>
            </a:lvl3pPr>
            <a:lvl4pPr marL="1371600" indent="0">
              <a:buNone/>
              <a:defRPr lang="zh-CN" sz="1600" b="1"/>
            </a:lvl4pPr>
            <a:lvl5pPr marL="1828800" indent="0">
              <a:buNone/>
              <a:defRPr lang="zh-CN" sz="1600" b="1"/>
            </a:lvl5pPr>
            <a:lvl6pPr marL="2286000" indent="0">
              <a:buNone/>
              <a:defRPr lang="zh-CN" sz="1600" b="1"/>
            </a:lvl6pPr>
            <a:lvl7pPr marL="2743200" indent="0">
              <a:buNone/>
              <a:defRPr lang="zh-CN" sz="1600" b="1"/>
            </a:lvl7pPr>
            <a:lvl8pPr marL="3200400" indent="0">
              <a:buNone/>
              <a:defRPr lang="zh-CN" sz="1600" b="1"/>
            </a:lvl8pPr>
            <a:lvl9pPr marL="3657600" indent="0">
              <a:buNone/>
              <a:defRPr lang="zh-CN"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1" name="内容占位符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zh-CN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zh-CN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zh-CN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zh-CN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cxnSp>
        <p:nvCxnSpPr>
          <p:cNvPr id="33" name="直接连接符​​(S)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有标题替换文字的图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：形状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sz="1800"/>
            </a:lvl1pPr>
            <a:lvl2pPr marL="457200" indent="0">
              <a:buNone/>
              <a:defRPr lang="zh-CN" sz="1400"/>
            </a:lvl2pPr>
            <a:lvl3pPr marL="914400" indent="0">
              <a:buNone/>
              <a:defRPr lang="zh-CN" sz="1200"/>
            </a:lvl3pPr>
            <a:lvl4pPr marL="1371600" indent="0">
              <a:buNone/>
              <a:defRPr lang="zh-CN" sz="1000"/>
            </a:lvl4pPr>
            <a:lvl5pPr marL="1828800" indent="0">
              <a:buNone/>
              <a:defRPr lang="zh-CN" sz="1000"/>
            </a:lvl5pPr>
            <a:lvl6pPr marL="2286000" indent="0">
              <a:buNone/>
              <a:defRPr lang="zh-CN" sz="1000"/>
            </a:lvl6pPr>
            <a:lvl7pPr marL="2743200" indent="0">
              <a:buNone/>
              <a:defRPr lang="zh-CN" sz="1000"/>
            </a:lvl7pPr>
            <a:lvl8pPr marL="3200400" indent="0">
              <a:buNone/>
              <a:defRPr lang="zh-CN" sz="1000"/>
            </a:lvl8pPr>
            <a:lvl9pPr marL="3657600" indent="0">
              <a:buNone/>
              <a:defRPr lang="zh-CN"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48" name="任意多边形：形状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2" name="图片占位符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3200"/>
            </a:lvl1pPr>
            <a:lvl2pPr marL="457200" indent="0">
              <a:buNone/>
              <a:defRPr lang="zh-CN" sz="2800"/>
            </a:lvl2pPr>
            <a:lvl3pPr marL="914400" indent="0">
              <a:buNone/>
              <a:defRPr lang="zh-CN" sz="2400"/>
            </a:lvl3pPr>
            <a:lvl4pPr marL="1371600" indent="0">
              <a:buNone/>
              <a:defRPr lang="zh-CN" sz="2000"/>
            </a:lvl4pPr>
            <a:lvl5pPr marL="1828800" indent="0">
              <a:buNone/>
              <a:defRPr lang="zh-CN" sz="2000"/>
            </a:lvl5pPr>
            <a:lvl6pPr marL="2286000" indent="0">
              <a:buNone/>
              <a:defRPr lang="zh-CN" sz="2000"/>
            </a:lvl6pPr>
            <a:lvl7pPr marL="2743200" indent="0">
              <a:buNone/>
              <a:defRPr lang="zh-CN" sz="2000"/>
            </a:lvl7pPr>
            <a:lvl8pPr marL="3200400" indent="0">
              <a:buNone/>
              <a:defRPr lang="zh-CN" sz="2000"/>
            </a:lvl8pPr>
            <a:lvl9pPr marL="3657600" indent="0">
              <a:buNone/>
              <a:defRPr lang="zh-CN"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结束语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形状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rtlCol="0" anchor="b"/>
          <a:lstStyle>
            <a:lvl1pPr algn="ctr">
              <a:defRPr lang="zh-CN" sz="60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zh-CN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/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5" name="任意多边形：形状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zh-CN" sz="32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zh-CN" sz="3200"/>
            </a:lvl1pPr>
            <a:lvl2pPr>
              <a:defRPr lang="zh-CN" sz="2800"/>
            </a:lvl2pPr>
            <a:lvl3pPr>
              <a:defRPr lang="zh-CN" sz="2400"/>
            </a:lvl3pPr>
            <a:lvl4pPr>
              <a:defRPr lang="zh-CN" sz="2000"/>
            </a:lvl4pPr>
            <a:lvl5pPr>
              <a:defRPr lang="zh-CN" sz="2000"/>
            </a:lvl5pPr>
            <a:lvl6pPr>
              <a:defRPr lang="zh-CN" sz="2000"/>
            </a:lvl6pPr>
            <a:lvl7pPr>
              <a:defRPr lang="zh-CN" sz="2000"/>
            </a:lvl7pPr>
            <a:lvl8pPr>
              <a:defRPr lang="zh-CN" sz="2000"/>
            </a:lvl8pPr>
            <a:lvl9pPr>
              <a:defRPr lang="zh-CN" sz="2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zh-CN" sz="1600"/>
            </a:lvl1pPr>
            <a:lvl2pPr marL="457200" indent="0">
              <a:buNone/>
              <a:defRPr lang="zh-CN" sz="1400"/>
            </a:lvl2pPr>
            <a:lvl3pPr marL="914400" indent="0">
              <a:buNone/>
              <a:defRPr lang="zh-CN" sz="1200"/>
            </a:lvl3pPr>
            <a:lvl4pPr marL="1371600" indent="0">
              <a:buNone/>
              <a:defRPr lang="zh-CN" sz="1000"/>
            </a:lvl4pPr>
            <a:lvl5pPr marL="1828800" indent="0">
              <a:buNone/>
              <a:defRPr lang="zh-CN" sz="1000"/>
            </a:lvl5pPr>
            <a:lvl6pPr marL="2286000" indent="0">
              <a:buNone/>
              <a:defRPr lang="zh-CN" sz="1000"/>
            </a:lvl6pPr>
            <a:lvl7pPr marL="2743200" indent="0">
              <a:buNone/>
              <a:defRPr lang="zh-CN" sz="1000"/>
            </a:lvl7pPr>
            <a:lvl8pPr marL="3200400" indent="0">
              <a:buNone/>
              <a:defRPr lang="zh-CN" sz="1000"/>
            </a:lvl8pPr>
            <a:lvl9pPr marL="3657600" indent="0">
              <a:buNone/>
              <a:defRPr lang="zh-CN"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议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：形状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 rtlCol="0"/>
          <a:lstStyle>
            <a:lvl1pPr algn="ctr">
              <a:defRPr lang="zh-CN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 rtlCol="0"/>
          <a:lstStyle>
            <a:lvl1pPr marL="0" indent="0" algn="r">
              <a:buNone/>
              <a:defRPr lang="zh-CN" sz="2400" cap="all" baseline="0"/>
            </a:lvl1pPr>
            <a:lvl2pPr marL="457200" indent="0" algn="r">
              <a:buNone/>
              <a:defRPr lang="zh-CN" sz="1800">
                <a:latin typeface="+mj-ea"/>
                <a:ea typeface="+mj-ea"/>
              </a:defRPr>
            </a:lvl2pPr>
            <a:lvl3pPr marL="914400" indent="0" algn="r">
              <a:buNone/>
              <a:defRPr lang="zh-CN"/>
            </a:lvl3pPr>
            <a:lvl4pPr marL="1371600" indent="0" algn="r">
              <a:buNone/>
              <a:defRPr lang="zh-CN"/>
            </a:lvl4pPr>
            <a:lvl5pPr marL="1828800" indent="0" algn="r">
              <a:buNone/>
              <a:defRPr lang="zh-CN"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25" name="任意多边形：形状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6" name="任意多边形：形状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图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rtlCol="0" anchor="b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sz="1800"/>
            </a:lvl1pPr>
            <a:lvl2pPr marL="457200" indent="0">
              <a:buNone/>
              <a:defRPr lang="zh-CN" sz="1400"/>
            </a:lvl2pPr>
            <a:lvl3pPr marL="914400" indent="0">
              <a:buNone/>
              <a:defRPr lang="zh-CN" sz="1200"/>
            </a:lvl3pPr>
            <a:lvl4pPr marL="1371600" indent="0">
              <a:buNone/>
              <a:defRPr lang="zh-CN" sz="1000"/>
            </a:lvl4pPr>
            <a:lvl5pPr marL="1828800" indent="0">
              <a:buNone/>
              <a:defRPr lang="zh-CN" sz="1000"/>
            </a:lvl5pPr>
            <a:lvl6pPr marL="2286000" indent="0">
              <a:buNone/>
              <a:defRPr lang="zh-CN" sz="1000"/>
            </a:lvl6pPr>
            <a:lvl7pPr marL="2743200" indent="0">
              <a:buNone/>
              <a:defRPr lang="zh-CN" sz="1000"/>
            </a:lvl7pPr>
            <a:lvl8pPr marL="3200400" indent="0">
              <a:buNone/>
              <a:defRPr lang="zh-CN" sz="1000"/>
            </a:lvl8pPr>
            <a:lvl9pPr marL="3657600" indent="0">
              <a:buNone/>
              <a:defRPr lang="zh-CN"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pic>
        <p:nvPicPr>
          <p:cNvPr id="9" name="图片 8" descr="形状，圆圈&#10;&#10;说明已自动生成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3200"/>
            </a:lvl1pPr>
            <a:lvl2pPr marL="457200" indent="0">
              <a:buNone/>
              <a:defRPr lang="zh-CN" sz="2800"/>
            </a:lvl2pPr>
            <a:lvl3pPr marL="914400" indent="0">
              <a:buNone/>
              <a:defRPr lang="zh-CN" sz="2400"/>
            </a:lvl3pPr>
            <a:lvl4pPr marL="1371600" indent="0">
              <a:buNone/>
              <a:defRPr lang="zh-CN" sz="2000"/>
            </a:lvl4pPr>
            <a:lvl5pPr marL="1828800" indent="0">
              <a:buNone/>
              <a:defRPr lang="zh-CN" sz="2000"/>
            </a:lvl5pPr>
            <a:lvl6pPr marL="2286000" indent="0">
              <a:buNone/>
              <a:defRPr lang="zh-CN" sz="2000"/>
            </a:lvl6pPr>
            <a:lvl7pPr marL="2743200" indent="0">
              <a:buNone/>
              <a:defRPr lang="zh-CN" sz="2000"/>
            </a:lvl7pPr>
            <a:lvl8pPr marL="3200400" indent="0">
              <a:buNone/>
              <a:defRPr lang="zh-CN" sz="2000"/>
            </a:lvl8pPr>
            <a:lvl9pPr marL="3657600" indent="0">
              <a:buNone/>
              <a:defRPr lang="zh-CN"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：形状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rtlCol="0" anchor="b"/>
          <a:lstStyle>
            <a:lvl1pPr>
              <a:defRPr lang="zh-CN" sz="60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0320" y="4852035"/>
            <a:ext cx="4840641" cy="551411"/>
          </a:xfrm>
        </p:spPr>
        <p:txBody>
          <a:bodyPr rtlCol="0"/>
          <a:lstStyle>
            <a:lvl1pPr marL="0" indent="0">
              <a:buNone/>
              <a:defRPr lang="zh-CN" sz="2400">
                <a:solidFill>
                  <a:schemeClr val="accent1"/>
                </a:solidFill>
              </a:defRPr>
            </a:lvl1pPr>
            <a:lvl2pPr marL="457200" indent="0">
              <a:buNone/>
              <a:defRPr lang="zh-CN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zh-CN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9" name="任意多边形：形状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8" name="任意多边形：形状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0" name="任意多边形：形状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：形状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3" name="任意多边形：形状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替换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21" name="内容占位符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9" name="任意多边形：形状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替换文字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3" name="任意多边形：形状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0" name="任意多边形：形状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21" name="内容占位符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任意多边形：形状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37" name="任意多边形：形状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pic>
        <p:nvPicPr>
          <p:cNvPr id="26" name="图形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240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 rtlCol="0"/>
          <a:lstStyle>
            <a:lvl1pPr algn="ctr">
              <a:defRPr lang="zh-CN" sz="24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22" name="任意多边形：形状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标题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zh-CN" sz="4800"/>
            </a:lvl1pPr>
          </a:lstStyle>
          <a:p>
            <a:pPr rtl="0"/>
            <a:r>
              <a:rPr lang="zh-CN"/>
              <a:t>单击以编辑母版标题样式	</a:t>
            </a:r>
          </a:p>
        </p:txBody>
      </p:sp>
      <p:sp>
        <p:nvSpPr>
          <p:cNvPr id="28" name="任意多边形：形状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0" name="图片占位符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1" name="图片占位符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2" name="图片占位符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zh-CN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47" name="文本占位符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8" name="文本占位符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9" name="文本占位符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0" name="文本占位符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all" baseline="0">
                <a:latin typeface="Microsoft YaHei UI" panose="020B0602020104020203" pitchFamily="34" charset="0"/>
                <a:ea typeface="Microsoft YaHei UI"/>
              </a:defRPr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2" name="文本占位符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786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3" name="文本占位符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4412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4" name="文本占位符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3493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5" name="文本占位符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6040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sz="1800" cap="none" baseline="0"/>
            </a:lvl1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zh-CN" smtClean="0"/>
              <a:t>‹#›</a:t>
            </a:fld>
            <a:endParaRPr lang="zh-CN" dirty="0"/>
          </a:p>
        </p:txBody>
      </p:sp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/>
              <a:t>单击以编辑母版标题样式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zh-CN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zh-CN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zh-CN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sz="1400">
                <a:solidFill>
                  <a:schemeClr val="tx1"/>
                </a:solidFill>
              </a:defRPr>
            </a:lvl1pPr>
          </a:lstStyle>
          <a:p>
            <a:pPr rtl="0"/>
            <a:fld id="{58FB4751-880F-D840-AAA9-3A15815CC996}" type="slidenum">
              <a:rPr lang="zh-CN" smtClean="0"/>
              <a:pPr/>
              <a:t>‹#›</a:t>
            </a:fld>
            <a:endParaRPr lang="zh-CN" dirty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60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zzzleopard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本期编辑：郑正则</a:t>
            </a:r>
            <a:endParaRPr lang="en-US" altLang="zh-CN"/>
          </a:p>
          <a:p>
            <a:pPr rtl="0"/>
            <a:r>
              <a:rPr lang="zh-CN" altLang="en-US"/>
              <a:t>本期摄影：张牵玉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种植日记（郑正则）</a:t>
            </a:r>
            <a:endParaRPr lang="zh-CN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4779699" cy="4070729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/>
              <a:t>2022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</a:t>
            </a:r>
            <a:r>
              <a:rPr lang="en-US" altLang="zh-CN"/>
              <a:t>25</a:t>
            </a:r>
            <a:r>
              <a:rPr lang="zh-CN" altLang="en-US"/>
              <a:t>日	星期五	晴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今天学校园丁一检查，发现菜地里大部分都是杂草，包括我们一直以为是蔬菜的那一块。真是晴天霹雳！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我们决定下周一开始进行除草，周五前把杂草除干净并松好土，下下周从家里带营养液过去给地补充一下营养，然后重新播种。</a:t>
            </a:r>
            <a:endParaRPr lang="en-US" altLang="zh-CN"/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10</a:t>
            </a:fld>
            <a:endParaRPr lang="zh-CN" dirty="0"/>
          </a:p>
        </p:txBody>
      </p:sp>
      <p:pic>
        <p:nvPicPr>
          <p:cNvPr id="5" name="图片占位符 7" descr="在花园收获莴苣的人">
            <a:extLst>
              <a:ext uri="{FF2B5EF4-FFF2-40B4-BE49-F238E27FC236}">
                <a16:creationId xmlns:a16="http://schemas.microsoft.com/office/drawing/2014/main" id="{162D6C6B-FA69-DA0E-5348-BCE2E133A9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" r="32"/>
          <a:stretch>
            <a:fillRect/>
          </a:stretch>
        </p:blipFill>
        <p:spPr>
          <a:xfrm>
            <a:off x="6646264" y="0"/>
            <a:ext cx="5545736" cy="606309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15889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种植日记（郑正则）</a:t>
            </a:r>
            <a:endParaRPr lang="zh-CN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4779699" cy="4070729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/>
              <a:t>2022</a:t>
            </a:r>
            <a:r>
              <a:rPr lang="zh-CN" altLang="en-US"/>
              <a:t>年</a:t>
            </a:r>
            <a:r>
              <a:rPr lang="en-US" altLang="zh-CN"/>
              <a:t>12</a:t>
            </a:r>
            <a:r>
              <a:rPr lang="zh-CN" altLang="en-US"/>
              <a:t>月</a:t>
            </a:r>
            <a:r>
              <a:rPr lang="en-US" altLang="zh-CN"/>
              <a:t>07</a:t>
            </a:r>
            <a:r>
              <a:rPr lang="zh-CN" altLang="en-US"/>
              <a:t>日	星期三	晴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今天轮到我值班，过去一看差点儿晕倒。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九成草一成菜。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我们几个挥舞着铲子拼命除草，菜地里满是青草的味道。真好闻！</a:t>
            </a:r>
            <a:endParaRPr lang="en-US" altLang="zh-CN"/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11</a:t>
            </a:fld>
            <a:endParaRPr lang="zh-CN" dirty="0"/>
          </a:p>
        </p:txBody>
      </p:sp>
      <p:pic>
        <p:nvPicPr>
          <p:cNvPr id="5" name="图片占位符 7" descr="在花园收获莴苣的人">
            <a:extLst>
              <a:ext uri="{FF2B5EF4-FFF2-40B4-BE49-F238E27FC236}">
                <a16:creationId xmlns:a16="http://schemas.microsoft.com/office/drawing/2014/main" id="{162D6C6B-FA69-DA0E-5348-BCE2E133A9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" r="32"/>
          <a:stretch>
            <a:fillRect/>
          </a:stretch>
        </p:blipFill>
        <p:spPr>
          <a:xfrm>
            <a:off x="6646264" y="0"/>
            <a:ext cx="5545736" cy="606309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76917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种植日记（郑正则）</a:t>
            </a:r>
            <a:endParaRPr lang="zh-CN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4779699" cy="4070729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/>
              <a:t>2022</a:t>
            </a:r>
            <a:r>
              <a:rPr lang="zh-CN" altLang="en-US"/>
              <a:t>年</a:t>
            </a:r>
            <a:r>
              <a:rPr lang="en-US" altLang="zh-CN"/>
              <a:t>12</a:t>
            </a:r>
            <a:r>
              <a:rPr lang="zh-CN" altLang="en-US"/>
              <a:t>月</a:t>
            </a:r>
            <a:r>
              <a:rPr lang="en-US" altLang="zh-CN"/>
              <a:t>09</a:t>
            </a:r>
            <a:r>
              <a:rPr lang="zh-CN" altLang="en-US"/>
              <a:t>日	星期五	晴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清除杂草，松开泥土。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经过一周的努力，地可算是松好了。先放一个周末，下周再种植。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这次满是杂草的原因，可能是因为秋季草结了籽，草籽发了芽，下次得小心一些。</a:t>
            </a:r>
            <a:endParaRPr lang="en-US" altLang="zh-CN"/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12</a:t>
            </a:fld>
            <a:endParaRPr lang="zh-CN" dirty="0"/>
          </a:p>
        </p:txBody>
      </p:sp>
      <p:pic>
        <p:nvPicPr>
          <p:cNvPr id="5" name="图片占位符 7" descr="在花园收获莴苣的人">
            <a:extLst>
              <a:ext uri="{FF2B5EF4-FFF2-40B4-BE49-F238E27FC236}">
                <a16:creationId xmlns:a16="http://schemas.microsoft.com/office/drawing/2014/main" id="{162D6C6B-FA69-DA0E-5348-BCE2E133A9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" r="32"/>
          <a:stretch>
            <a:fillRect/>
          </a:stretch>
        </p:blipFill>
        <p:spPr>
          <a:xfrm>
            <a:off x="6646264" y="0"/>
            <a:ext cx="5545736" cy="606309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837775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F5768EFB-B317-47EA-C969-D365EB136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8841"/>
            <a:ext cx="10515600" cy="67945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sz="4800"/>
              <a:t>互动</a:t>
            </a:r>
            <a:endParaRPr lang="zh-CN" sz="480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BB801EE7-C3C0-5B30-EB9B-2C995032EE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你知道什么是给蔬菜间苗吗？</a:t>
            </a:r>
            <a:endParaRPr lang="en-US" altLang="zh-CN"/>
          </a:p>
          <a:p>
            <a:pPr rtl="0"/>
            <a:endParaRPr lang="en-US" altLang="zh-CN"/>
          </a:p>
          <a:p>
            <a:pPr rtl="0"/>
            <a:endParaRPr lang="en-US" altLang="zh-CN"/>
          </a:p>
          <a:p>
            <a:pPr rtl="0"/>
            <a:r>
              <a:rPr lang="zh-CN" altLang="en-US"/>
              <a:t>保持关注，下次揭晓答案！😊</a:t>
            </a:r>
            <a:endParaRPr lang="zh-CN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9350B43-2FC6-DBFA-2920-C8265C1C6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EFDBE1-8C88-4D39-6BA3-537373DFA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91CF39-6540-5B9E-8E6C-4310213A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t>13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谢谢 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07BEBE-18E8-4025-FF6F-EC0130C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王牌公司荣誉出品</a:t>
            </a:r>
            <a:endParaRPr lang="en-US" altLang="zh-CN"/>
          </a:p>
          <a:p>
            <a:pPr rtl="0"/>
            <a:r>
              <a:rPr lang="en-US" altLang="zh-CN">
                <a:hlinkClick r:id="rId3"/>
              </a:rPr>
              <a:t>https://zzzleopard.github.io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77936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简介</a:t>
            </a:r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zh-CN" altLang="en-US"/>
              <a:t>自十月竞标成功以来，我们成为了开心农场的农场主，下面分享一下我们的日记和感想。</a:t>
            </a:r>
            <a:endParaRPr lang="zh-CN" dirty="0"/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2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43507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10" descr="图片包含 室内, 建筑, 窗户, 房间&#10;&#10;描述已自动生成">
            <a:extLst>
              <a:ext uri="{FF2B5EF4-FFF2-40B4-BE49-F238E27FC236}">
                <a16:creationId xmlns:a16="http://schemas.microsoft.com/office/drawing/2014/main" id="{BC986A7F-0213-49F8-51E9-B403058E30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0690" r="-3" b="-3"/>
          <a:stretch/>
        </p:blipFill>
        <p:spPr>
          <a:xfrm>
            <a:off x="838200" y="1825625"/>
            <a:ext cx="5181600" cy="4351338"/>
          </a:xfrm>
          <a:noFill/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ADE49E-7CC1-6704-5852-FAE992A0E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/>
              <a:t>开心农场位于我们学校香蜜校区。这里阳光明媚，充满生机。</a:t>
            </a:r>
            <a:endParaRPr lang="en-US" altLang="zh-CN"/>
          </a:p>
          <a:p>
            <a:pPr rtl="0"/>
            <a:r>
              <a:rPr lang="zh-CN" altLang="en-US"/>
              <a:t>我们的地块为</a:t>
            </a:r>
            <a:r>
              <a:rPr lang="en-US" altLang="zh-CN"/>
              <a:t>11</a:t>
            </a:r>
            <a:r>
              <a:rPr lang="zh-CN" altLang="en-US"/>
              <a:t>号地。土地营养丰富，日照充足，非常适合种植。</a:t>
            </a:r>
            <a:endParaRPr lang="en-US" altLang="zh-CN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fld id="{58FB4751-880F-D840-AAA9-3A15815CC996}" type="slidenum">
              <a:rPr lang="en-US" altLang="zh-CN" smtClean="0"/>
              <a:pPr rtl="0">
                <a:spcAft>
                  <a:spcPts val="600"/>
                </a:spcAft>
              </a:pPr>
              <a:t>3</a:t>
            </a:fld>
            <a:endParaRPr lang="zh-CN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144000" cy="676656"/>
          </a:xfrm>
        </p:spPr>
        <p:txBody>
          <a:bodyPr rtlCol="0" anchor="b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sz="4100"/>
              <a:t>农场介绍</a:t>
            </a:r>
            <a:endParaRPr lang="zh-CN" sz="4100"/>
          </a:p>
        </p:txBody>
      </p:sp>
    </p:spTree>
    <p:extLst>
      <p:ext uri="{BB962C8B-B14F-4D97-AF65-F5344CB8AC3E}">
        <p14:creationId xmlns:p14="http://schemas.microsoft.com/office/powerpoint/2010/main" val="2905581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ADE49E-7CC1-6704-5852-FAE992A0E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 altLang="en-US"/>
              <a:t>我们第一次主要种植和售卖以下蔬菜品种：</a:t>
            </a: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algn="ctr" rtl="0">
              <a:spcAft>
                <a:spcPts val="600"/>
              </a:spcAft>
            </a:pPr>
            <a:r>
              <a:rPr lang="zh-CN" altLang="en-US" sz="5400"/>
              <a:t>生菜</a:t>
            </a:r>
            <a:endParaRPr lang="en-US" altLang="zh-CN" sz="540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fld id="{58FB4751-880F-D840-AAA9-3A15815CC996}" type="slidenum">
              <a:rPr lang="en-US" altLang="zh-CN" smtClean="0"/>
              <a:pPr rtl="0">
                <a:spcAft>
                  <a:spcPts val="600"/>
                </a:spcAft>
              </a:pPr>
              <a:t>4</a:t>
            </a:fld>
            <a:endParaRPr lang="zh-CN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144000" cy="676656"/>
          </a:xfrm>
        </p:spPr>
        <p:txBody>
          <a:bodyPr rtlCol="0" anchor="b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sz="4100"/>
              <a:t>蔬菜介绍</a:t>
            </a:r>
            <a:endParaRPr lang="zh-CN" sz="4100"/>
          </a:p>
        </p:txBody>
      </p:sp>
      <p:pic>
        <p:nvPicPr>
          <p:cNvPr id="15" name="图片占位符 14" descr="绿色的植物&#10;&#10;描述已自动生成">
            <a:extLst>
              <a:ext uri="{FF2B5EF4-FFF2-40B4-BE49-F238E27FC236}">
                <a16:creationId xmlns:a16="http://schemas.microsoft.com/office/drawing/2014/main" id="{DF0CE92A-6694-D611-F758-645E8B6A6A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9605" r="11793" b="-1"/>
          <a:stretch/>
        </p:blipFill>
        <p:spPr>
          <a:xfrm>
            <a:off x="6646264" y="10"/>
            <a:ext cx="5545736" cy="6063082"/>
          </a:xfrm>
          <a:noFill/>
        </p:spPr>
      </p:pic>
    </p:spTree>
    <p:extLst>
      <p:ext uri="{BB962C8B-B14F-4D97-AF65-F5344CB8AC3E}">
        <p14:creationId xmlns:p14="http://schemas.microsoft.com/office/powerpoint/2010/main" val="341820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ADE49E-7CC1-6704-5852-FAE992A0E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 altLang="en-US"/>
              <a:t>我们第一次主要种植和售卖以下蔬菜品种：</a:t>
            </a: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algn="ctr" rtl="0">
              <a:spcAft>
                <a:spcPts val="600"/>
              </a:spcAft>
            </a:pPr>
            <a:r>
              <a:rPr lang="zh-CN" altLang="en-US" sz="5400"/>
              <a:t>苏州青</a:t>
            </a:r>
            <a:endParaRPr lang="en-US" altLang="zh-CN" sz="540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fld id="{58FB4751-880F-D840-AAA9-3A15815CC996}" type="slidenum">
              <a:rPr lang="en-US" altLang="zh-CN" smtClean="0"/>
              <a:pPr rtl="0">
                <a:spcAft>
                  <a:spcPts val="600"/>
                </a:spcAft>
              </a:pPr>
              <a:t>5</a:t>
            </a:fld>
            <a:endParaRPr lang="zh-CN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144000" cy="676656"/>
          </a:xfrm>
        </p:spPr>
        <p:txBody>
          <a:bodyPr rtlCol="0" anchor="b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sz="4100"/>
              <a:t>蔬菜介绍</a:t>
            </a:r>
            <a:endParaRPr lang="zh-CN" sz="4100"/>
          </a:p>
        </p:txBody>
      </p:sp>
      <p:pic>
        <p:nvPicPr>
          <p:cNvPr id="10" name="图片占位符 9" descr="绿色的植物&#10;&#10;描述已自动生成">
            <a:extLst>
              <a:ext uri="{FF2B5EF4-FFF2-40B4-BE49-F238E27FC236}">
                <a16:creationId xmlns:a16="http://schemas.microsoft.com/office/drawing/2014/main" id="{30F6FC8E-EFC4-D83B-63AB-ADCE1E981B2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5701" r="157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9912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ADE49E-7CC1-6704-5852-FAE992A0E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 altLang="en-US"/>
              <a:t>我们第一次主要种植和售卖以下蔬菜品种：</a:t>
            </a: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rtl="0">
              <a:spcAft>
                <a:spcPts val="600"/>
              </a:spcAft>
            </a:pPr>
            <a:endParaRPr lang="en-US" altLang="zh-CN"/>
          </a:p>
          <a:p>
            <a:pPr algn="ctr" rtl="0">
              <a:spcAft>
                <a:spcPts val="600"/>
              </a:spcAft>
            </a:pPr>
            <a:r>
              <a:rPr lang="zh-CN" altLang="en-US" sz="5400"/>
              <a:t>小叶香菜</a:t>
            </a:r>
            <a:endParaRPr lang="en-US" altLang="zh-CN" sz="540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rtlCol="0" anchor="ctr">
            <a:normAutofit/>
          </a:bodyPr>
          <a:lstStyle>
            <a:defPPr>
              <a:defRPr lang="zh-CN"/>
            </a:defPPr>
          </a:lstStyle>
          <a:p>
            <a:pPr rtl="0">
              <a:spcAft>
                <a:spcPts val="600"/>
              </a:spcAft>
            </a:pPr>
            <a:fld id="{58FB4751-880F-D840-AAA9-3A15815CC996}" type="slidenum">
              <a:rPr lang="en-US" altLang="zh-CN" smtClean="0"/>
              <a:pPr rtl="0">
                <a:spcAft>
                  <a:spcPts val="600"/>
                </a:spcAft>
              </a:pPr>
              <a:t>6</a:t>
            </a:fld>
            <a:endParaRPr lang="zh-CN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144000" cy="676656"/>
          </a:xfrm>
        </p:spPr>
        <p:txBody>
          <a:bodyPr rtlCol="0" anchor="b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sz="4100"/>
              <a:t>蔬菜介绍</a:t>
            </a:r>
            <a:endParaRPr lang="zh-CN" sz="4100"/>
          </a:p>
        </p:txBody>
      </p:sp>
      <p:pic>
        <p:nvPicPr>
          <p:cNvPr id="33" name="图片占位符 32" descr="绿色的叶子&#10;&#10;描述已自动生成">
            <a:extLst>
              <a:ext uri="{FF2B5EF4-FFF2-40B4-BE49-F238E27FC236}">
                <a16:creationId xmlns:a16="http://schemas.microsoft.com/office/drawing/2014/main" id="{6EB7AE55-CE11-EA0B-B590-0D82FB593B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5701" r="157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05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 37">
            <a:extLst>
              <a:ext uri="{FF2B5EF4-FFF2-40B4-BE49-F238E27FC236}">
                <a16:creationId xmlns:a16="http://schemas.microsoft.com/office/drawing/2014/main" id="{BE14C3C8-CE39-133E-31F8-E2A69DFA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认识我们的团队</a:t>
            </a:r>
          </a:p>
        </p:txBody>
      </p:sp>
      <p:sp>
        <p:nvSpPr>
          <p:cNvPr id="26" name="文本占位符 25">
            <a:extLst>
              <a:ext uri="{FF2B5EF4-FFF2-40B4-BE49-F238E27FC236}">
                <a16:creationId xmlns:a16="http://schemas.microsoft.com/office/drawing/2014/main" id="{F237C2FF-8AE7-02AF-7E17-D62F80F65FA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郑正则</a:t>
            </a:r>
            <a:endParaRPr lang="zh-CN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00C27F86-4C80-C4F3-6CE8-D40C84F649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张牵玉</a:t>
            </a:r>
            <a:endParaRPr lang="zh-CN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437F270A-5AE8-3D7C-4649-C8CE5C3BBE7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吴承熹</a:t>
            </a:r>
            <a:endParaRPr lang="zh-CN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88C30139-2108-5DD5-D7B5-F4C5CA6CCB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张越</a:t>
            </a:r>
            <a:endParaRPr lang="zh-CN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B170A85-84B6-5E89-7F16-4811AE5FD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9B6800-D0C2-8D9D-7F2C-5D0E41F51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99A4E0-99CC-34E8-536B-35867E7C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t>7</a:t>
            </a:fld>
            <a:endParaRPr lang="zh-CN" dirty="0"/>
          </a:p>
        </p:txBody>
      </p:sp>
      <p:pic>
        <p:nvPicPr>
          <p:cNvPr id="8" name="图片占位符 7" descr="小孩站在窗户边&#10;&#10;中度可信度描述已自动生成">
            <a:extLst>
              <a:ext uri="{FF2B5EF4-FFF2-40B4-BE49-F238E27FC236}">
                <a16:creationId xmlns:a16="http://schemas.microsoft.com/office/drawing/2014/main" id="{21210138-7582-B41A-59A4-25B6BF92A3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810" r="22810"/>
          <a:stretch>
            <a:fillRect/>
          </a:stretch>
        </p:blipFill>
        <p:spPr/>
      </p:pic>
      <p:pic>
        <p:nvPicPr>
          <p:cNvPr id="12" name="图片占位符 11" descr="图片包含 人, 服装, 窗户, 领带&#10;&#10;描述已自动生成">
            <a:extLst>
              <a:ext uri="{FF2B5EF4-FFF2-40B4-BE49-F238E27FC236}">
                <a16:creationId xmlns:a16="http://schemas.microsoft.com/office/drawing/2014/main" id="{7DB0FE07-58C0-4D05-7844-7EC17D24C2C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22810" r="22810"/>
          <a:stretch>
            <a:fillRect/>
          </a:stretch>
        </p:blipFill>
        <p:spPr/>
      </p:pic>
      <p:pic>
        <p:nvPicPr>
          <p:cNvPr id="16" name="图片占位符 15" descr="男子站在窗户边&#10;&#10;中度可信度描述已自动生成">
            <a:extLst>
              <a:ext uri="{FF2B5EF4-FFF2-40B4-BE49-F238E27FC236}">
                <a16:creationId xmlns:a16="http://schemas.microsoft.com/office/drawing/2014/main" id="{DC8EB071-B464-255E-7A70-EBDCAC13A4E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22792" r="22792"/>
          <a:stretch>
            <a:fillRect/>
          </a:stretch>
        </p:blipFill>
        <p:spPr/>
      </p:pic>
      <p:pic>
        <p:nvPicPr>
          <p:cNvPr id="20" name="图片占位符 19" descr="窗户前的男人&#10;&#10;描述已自动生成">
            <a:extLst>
              <a:ext uri="{FF2B5EF4-FFF2-40B4-BE49-F238E27FC236}">
                <a16:creationId xmlns:a16="http://schemas.microsoft.com/office/drawing/2014/main" id="{235DA85F-1FCC-D575-1251-1EA249D6455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/>
          <a:srcRect l="22792" r="227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210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种植日记（郑正则）</a:t>
            </a:r>
            <a:endParaRPr lang="zh-CN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4779699" cy="4070729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/>
              <a:t>2022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</a:t>
            </a:r>
            <a:r>
              <a:rPr lang="en-US" altLang="zh-CN"/>
              <a:t>7</a:t>
            </a:r>
            <a:r>
              <a:rPr lang="zh-CN" altLang="en-US"/>
              <a:t>日	星期一	雨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zh-CN" altLang="en-US"/>
          </a:p>
          <a:p>
            <a:pPr rtl="0">
              <a:lnSpc>
                <a:spcPct val="150000"/>
              </a:lnSpc>
            </a:pPr>
            <a:r>
              <a:rPr lang="zh-CN" altLang="en-US"/>
              <a:t>种下种子，长出生菜，分配土地，安排空间。</a:t>
            </a:r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今天进行播种。一半土地种植香菜和苏州青，一半土地种植生菜。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希望他们能快快长大。</a:t>
            </a:r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8</a:t>
            </a:fld>
            <a:endParaRPr lang="zh-CN" dirty="0"/>
          </a:p>
        </p:txBody>
      </p:sp>
      <p:pic>
        <p:nvPicPr>
          <p:cNvPr id="5" name="图片占位符 7" descr="在花园收获莴苣的人">
            <a:extLst>
              <a:ext uri="{FF2B5EF4-FFF2-40B4-BE49-F238E27FC236}">
                <a16:creationId xmlns:a16="http://schemas.microsoft.com/office/drawing/2014/main" id="{29A3269E-11AA-6AC9-0642-91314F3E87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" r="32"/>
          <a:stretch>
            <a:fillRect/>
          </a:stretch>
        </p:blipFill>
        <p:spPr>
          <a:xfrm>
            <a:off x="6646264" y="0"/>
            <a:ext cx="5545736" cy="606309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53765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种植日记（郑正则）</a:t>
            </a:r>
            <a:endParaRPr lang="zh-CN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4779699" cy="4070729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/>
              <a:t>2022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</a:t>
            </a:r>
            <a:r>
              <a:rPr lang="en-US" altLang="zh-CN"/>
              <a:t>14</a:t>
            </a:r>
            <a:r>
              <a:rPr lang="zh-CN" altLang="en-US"/>
              <a:t>日	星期一	晴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今天一看，菜地绿油油一片，应该是菜长出来了吧，我真开心啊。</a:t>
            </a:r>
            <a:endParaRPr lang="en-US" altLang="zh-CN"/>
          </a:p>
          <a:p>
            <a:pPr rtl="0">
              <a:lnSpc>
                <a:spcPct val="150000"/>
              </a:lnSpc>
            </a:pPr>
            <a:endParaRPr lang="en-US" altLang="zh-CN"/>
          </a:p>
          <a:p>
            <a:pPr rtl="0">
              <a:lnSpc>
                <a:spcPct val="150000"/>
              </a:lnSpc>
            </a:pPr>
            <a:r>
              <a:rPr lang="zh-CN" altLang="en-US"/>
              <a:t>我们拍了照片后给他们浇了点水。里面可能有草，但分不出来，改天再拔吧。</a:t>
            </a:r>
            <a:endParaRPr lang="en-US" altLang="zh-CN"/>
          </a:p>
        </p:txBody>
      </p:sp>
      <p:pic>
        <p:nvPicPr>
          <p:cNvPr id="22" name="图片占位符 21" descr="手拿一些蒲公英、穿着黑白相间衬衫的人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20</a:t>
            </a:r>
            <a:r>
              <a:rPr lang="en-US" altLang="zh-CN"/>
              <a:t>22</a:t>
            </a:r>
            <a:endParaRPr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王牌公司公众号第一期</a:t>
            </a:r>
            <a:endParaRPr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8FB4751-880F-D840-AAA9-3A15815CC996}" type="slidenum">
              <a:rPr lang="en-US" altLang="zh-CN" smtClean="0"/>
              <a:pPr rtl="0"/>
              <a:t>9</a:t>
            </a:fld>
            <a:endParaRPr lang="zh-CN" dirty="0"/>
          </a:p>
        </p:txBody>
      </p:sp>
      <p:pic>
        <p:nvPicPr>
          <p:cNvPr id="5" name="图片占位符 7" descr="在花园收获莴苣的人">
            <a:extLst>
              <a:ext uri="{FF2B5EF4-FFF2-40B4-BE49-F238E27FC236}">
                <a16:creationId xmlns:a16="http://schemas.microsoft.com/office/drawing/2014/main" id="{162D6C6B-FA69-DA0E-5348-BCE2E133A9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" r="32"/>
          <a:stretch>
            <a:fillRect/>
          </a:stretch>
        </p:blipFill>
        <p:spPr>
          <a:xfrm>
            <a:off x="6646264" y="0"/>
            <a:ext cx="5545736" cy="606309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59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Microsoft YaHei UI"/>
        <a:ea typeface="Microsoft YaHei UI"/>
        <a:cs typeface=""/>
      </a:majorFont>
      <a:minorFont>
        <a:latin typeface="Microsoft YaHei UI Light"/>
        <a:ea typeface="Microsoft YaHei UI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674_TF11964407_Win32" id="{2CD176F8-4837-44DF-9106-842595C7E883}" vid="{97E2A86E-1E22-405F-8898-FF390064494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{E645028F-DF34-473B-8828-9611ADCB6C9C}tf11964407_win32</Template>
  <TotalTime>59</TotalTime>
  <Words>600</Words>
  <Application>Microsoft Office PowerPoint</Application>
  <PresentationFormat>宽屏</PresentationFormat>
  <Paragraphs>122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Microsoft YaHei UI</vt:lpstr>
      <vt:lpstr>Microsoft YaHei UI Light</vt:lpstr>
      <vt:lpstr>Arial</vt:lpstr>
      <vt:lpstr>Courier New</vt:lpstr>
      <vt:lpstr>Office 主题</vt:lpstr>
      <vt:lpstr>王牌公司公众号第一期</vt:lpstr>
      <vt:lpstr>简介</vt:lpstr>
      <vt:lpstr>农场介绍</vt:lpstr>
      <vt:lpstr>蔬菜介绍</vt:lpstr>
      <vt:lpstr>蔬菜介绍</vt:lpstr>
      <vt:lpstr>蔬菜介绍</vt:lpstr>
      <vt:lpstr>认识我们的团队</vt:lpstr>
      <vt:lpstr>种植日记（郑正则）</vt:lpstr>
      <vt:lpstr>种植日记（郑正则）</vt:lpstr>
      <vt:lpstr>种植日记（郑正则）</vt:lpstr>
      <vt:lpstr>种植日记（郑正则）</vt:lpstr>
      <vt:lpstr>种植日记（郑正则）</vt:lpstr>
      <vt:lpstr>互动</vt:lpstr>
      <vt:lpstr>谢谢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王牌公司公众号第一期</dc:title>
  <dc:creator>william</dc:creator>
  <cp:lastModifiedBy>william</cp:lastModifiedBy>
  <cp:revision>16</cp:revision>
  <dcterms:created xsi:type="dcterms:W3CDTF">2022-12-10T12:26:30Z</dcterms:created>
  <dcterms:modified xsi:type="dcterms:W3CDTF">2022-12-10T13:26:18Z</dcterms:modified>
</cp:coreProperties>
</file>